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2" r:id="rId8"/>
    <p:sldId id="283" r:id="rId9"/>
    <p:sldId id="284" r:id="rId10"/>
    <p:sldId id="285" r:id="rId11"/>
    <p:sldId id="28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Zika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virus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4572000"/>
            <a:ext cx="3429000" cy="990600"/>
          </a:xfrm>
        </p:spPr>
        <p:txBody>
          <a:bodyPr>
            <a:normAutofit/>
          </a:bodyPr>
          <a:lstStyle/>
          <a:p>
            <a:pPr algn="l"/>
            <a:r>
              <a:rPr lang="en-AU" altLang="en-US" sz="18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Dr.R.S.Gopika</a:t>
            </a:r>
            <a:r>
              <a:rPr lang="en-AU" altLang="en-US" sz="1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AU" altLang="en-US" sz="1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AU" altLang="en-US" sz="1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Prof &amp;Head ,Dept of Pathology</a:t>
            </a:r>
            <a:br>
              <a:rPr lang="en-AU" altLang="en-US" sz="1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AU" altLang="en-US" sz="1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SKHMC</a:t>
            </a:r>
            <a:endParaRPr lang="en-US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Clinical features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IP  -  3 – 7 days </a:t>
            </a:r>
          </a:p>
          <a:p>
            <a:pPr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Fever of sudden onset with headache, vomiting, conjunctivitis,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myalgia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 and severe prostration. </a:t>
            </a:r>
          </a:p>
          <a:p>
            <a:pPr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 Some patients also develop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haemorrhages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 into the skin, mucosa, alimentary canal, chest cavity and also in viscera </a:t>
            </a:r>
          </a:p>
          <a:p>
            <a:pPr>
              <a:defRPr/>
            </a:pP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Epistaxis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 may occur in some cases </a:t>
            </a:r>
          </a:p>
          <a:p>
            <a:pPr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 Case fatality is about 5 %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Reference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Surinder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Kumar-Essentials Of Microbiology</a:t>
            </a:r>
          </a:p>
          <a:p>
            <a:r>
              <a:rPr lang="en-US" sz="20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Anandanarayanan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-Text Book Of Microbiology</a:t>
            </a:r>
          </a:p>
          <a:p>
            <a:r>
              <a:rPr lang="en-US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Apurba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Sankar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Sastry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-Essential of Medical Microbiology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Zika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Virus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Discovered in Uganda in 1947 in monkeys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Human illness caused by ZIKV infection was first reported in 1954 during an outbreak of jaundice in Nigeria.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 50-nm enveloped virus</a:t>
            </a:r>
          </a:p>
          <a:p>
            <a:pP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MoT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32435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Bite of infected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Aedes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aegypti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Aedes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albopictus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mosquito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Transmitted vertically from an infected mother during pregnancy 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Can be transmitted during any stage of pregnancy 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Virus found in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breastmilk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but no reports of transmission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Sexual transmission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Blood transfusion 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c/f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IP -  4–10 days 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symptomatic in only 20–25% of the infected individuals who develop a mild and self-limited illness. 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symptomatic cases, the common symptoms are nonspecific and resemble those of a flu-like syndrome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Associated symptoms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Fever- low-grade fever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Rash- itchy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maculopapular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Arthralgia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Conjunctivitis -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nonpurulent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Guillian-Barré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Syndrome 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Congenital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Zika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Syndrome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Guillain-barré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Syndrome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88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 autoimmune disease in which the immune system attacks part of the peripheral nervous system, causing tingling, muscle weakness, paralysis, and even death</a:t>
            </a:r>
          </a:p>
          <a:p>
            <a:pP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in  severe cases.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Can last from a few weeks to several months 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Most people fully recover though some have permanent damage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Congenital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Zika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Syndrome Birth Defects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23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Anencephaly/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acrania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Encephalocele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Microcephaly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Hydrocephaly </a:t>
            </a:r>
          </a:p>
          <a:p>
            <a:pP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Other CNS anomalies 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Spina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bifida all sites with and without hydrocephalus </a:t>
            </a:r>
          </a:p>
          <a:p>
            <a:pPr>
              <a:defRPr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Anophthalmia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microphthalmia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Congenital cataract 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Other congenital malformations of eye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2022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Congenital malformations of ear causing hearing impairment 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Conductive and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sensorineural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hearing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Congenital deformities of the hip 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Talipes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equinovarus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clubfoot etc</a:t>
            </a:r>
          </a:p>
          <a:p>
            <a:pPr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Other congenital deformities of skull, face and jaw, skin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Kyasanur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 Forest Disease /KFD</a:t>
            </a:r>
            <a:endParaRPr lang="en-US" b="1" dirty="0">
              <a:solidFill>
                <a:schemeClr val="accent3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705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Tick-borne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haemorrhagic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 fevers</a:t>
            </a:r>
          </a:p>
          <a:p>
            <a:pPr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 Febrile disease associated with hemorrhages that appeared in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Kyasanur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 Forest of Karnataka in 1957.</a:t>
            </a:r>
          </a:p>
          <a:p>
            <a:pPr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Birds and small mammals are the reservoirs of the virus </a:t>
            </a:r>
          </a:p>
          <a:p>
            <a:pPr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Ticks may also act as the reservoir hosts as virus is transmitted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transovarially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 in them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300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Zika virus</vt:lpstr>
      <vt:lpstr>Zika Virus</vt:lpstr>
      <vt:lpstr>MoT</vt:lpstr>
      <vt:lpstr>c/f</vt:lpstr>
      <vt:lpstr>Associated symptoms</vt:lpstr>
      <vt:lpstr>Guillain-barré Syndrome</vt:lpstr>
      <vt:lpstr>Congenital Zika Syndrome Birth Defects</vt:lpstr>
      <vt:lpstr>Slide 8</vt:lpstr>
      <vt:lpstr>Kyasanur Forest Disease /KFD</vt:lpstr>
      <vt:lpstr>Clinical features</vt:lpstr>
      <vt:lpstr>Reference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Dengue,KFD,Zika virus</dc:title>
  <dc:creator>Dept.Of Pathology</dc:creator>
  <cp:lastModifiedBy>Dept.Of Pathology</cp:lastModifiedBy>
  <cp:revision>5</cp:revision>
  <dcterms:created xsi:type="dcterms:W3CDTF">2006-08-16T00:00:00Z</dcterms:created>
  <dcterms:modified xsi:type="dcterms:W3CDTF">2020-10-26T05:45:08Z</dcterms:modified>
</cp:coreProperties>
</file>